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2837c531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2837c531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b6faff7e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b6faff7e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6faff7e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b6faff7e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6faff86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6faff86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6faff86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b6faff86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b6faff86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b6faff86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b6faff86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b6faff86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b6faff86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b6faff86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93a485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93a485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636542ee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7636542e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763654c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763654c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636542e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7636542e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63654c0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763654c0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763654c0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763654c0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293a485a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293a485a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b6faff863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b6faff86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b6faff863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b6faff86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b6faff863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b6faff863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763654c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763654c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b6faff863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b6faff863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b6faff863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b6faff863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b6faff863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b6faff863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763654c0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763654c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b6faff863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b6faff863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636542e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636542e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0.png"/><Relationship Id="rId7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940500"/>
            <a:ext cx="8669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/>
              <a:t>CS5004</a:t>
            </a:r>
            <a:r>
              <a:rPr lang="en" sz="4580"/>
              <a:t> Object-Oriented Design</a:t>
            </a:r>
            <a:endParaRPr b="1" sz="14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8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419350"/>
            <a:ext cx="85206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2900">
                <a:solidFill>
                  <a:srgbClr val="999999"/>
                </a:solidFill>
              </a:rPr>
              <a:t>Artillery Game</a:t>
            </a:r>
            <a:endParaRPr sz="2920">
              <a:solidFill>
                <a:srgbClr val="99999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572000" y="3669150"/>
            <a:ext cx="457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Group Members: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				</a:t>
            </a:r>
            <a:r>
              <a:rPr lang="en" sz="2400">
                <a:solidFill>
                  <a:schemeClr val="dk1"/>
                </a:solidFill>
              </a:rPr>
              <a:t>Yaozheng</a:t>
            </a:r>
            <a:r>
              <a:rPr lang="en" sz="2400">
                <a:solidFill>
                  <a:schemeClr val="dk1"/>
                </a:solidFill>
              </a:rPr>
              <a:t> Wang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			    Guang Hu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656325" y="454250"/>
            <a:ext cx="805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Target Class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0" y="1214775"/>
            <a:ext cx="8941900" cy="38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80125" y="454250"/>
            <a:ext cx="794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Shell </a:t>
            </a:r>
            <a:r>
              <a:rPr lang="en" sz="4000">
                <a:solidFill>
                  <a:schemeClr val="dk1"/>
                </a:solidFill>
              </a:rPr>
              <a:t>Class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063" y="1279375"/>
            <a:ext cx="8777879" cy="38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7300475" y="2931250"/>
            <a:ext cx="23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constructor with radius, x, y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732525" y="454250"/>
            <a:ext cx="774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Shell Class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54650"/>
            <a:ext cx="8625498" cy="38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6218375" y="4068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it the target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 target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-258075" y="454250"/>
            <a:ext cx="967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GamePage Class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425" y="1203175"/>
            <a:ext cx="8500676" cy="38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-108250" y="454250"/>
            <a:ext cx="92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GamePage Class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1239325"/>
            <a:ext cx="8400649" cy="39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476875" y="454250"/>
            <a:ext cx="866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MenuPage</a:t>
            </a:r>
            <a:r>
              <a:rPr lang="en" sz="4000">
                <a:solidFill>
                  <a:schemeClr val="dk1"/>
                </a:solidFill>
              </a:rPr>
              <a:t> Class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25" y="1256475"/>
            <a:ext cx="8778876" cy="389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0274" y="1279374"/>
            <a:ext cx="2669050" cy="17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-242125" y="454250"/>
            <a:ext cx="964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</a:t>
            </a:r>
            <a:r>
              <a:rPr lang="en" sz="4000">
                <a:solidFill>
                  <a:schemeClr val="dk1"/>
                </a:solidFill>
              </a:rPr>
              <a:t>SelectPage </a:t>
            </a:r>
            <a:r>
              <a:rPr lang="en" sz="4000">
                <a:solidFill>
                  <a:schemeClr val="dk1"/>
                </a:solidFill>
              </a:rPr>
              <a:t>Class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5" y="1216550"/>
            <a:ext cx="9096477" cy="38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9000" y="1216550"/>
            <a:ext cx="2468701" cy="164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263025" y="454250"/>
            <a:ext cx="851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Game Structure - HelpPage Class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13872"/>
            <a:ext cx="9067800" cy="396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2368" y="1180525"/>
            <a:ext cx="2382332" cy="14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0" y="362200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3. What have we learned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0" l="28166" r="0" t="0"/>
          <a:stretch/>
        </p:blipFill>
        <p:spPr>
          <a:xfrm>
            <a:off x="0" y="-1576788"/>
            <a:ext cx="9144001" cy="66643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-76200" y="3852625"/>
            <a:ext cx="89154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trace back to the </a:t>
            </a:r>
            <a:r>
              <a:rPr lang="en" sz="1940">
                <a:solidFill>
                  <a:srgbClr val="FFFFFF"/>
                </a:solidFill>
              </a:rPr>
              <a:t>original uses of computer: </a:t>
            </a:r>
            <a:endParaRPr sz="194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">
                <a:solidFill>
                  <a:srgbClr val="FFFFFF"/>
                </a:solidFill>
              </a:rPr>
              <a:t>Military-based calculations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67825" y="397800"/>
            <a:ext cx="879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" sz="4000">
                <a:solidFill>
                  <a:schemeClr val="dk1"/>
                </a:solidFill>
              </a:rPr>
              <a:t>D</a:t>
            </a:r>
            <a:r>
              <a:rPr lang="en" sz="4000">
                <a:solidFill>
                  <a:schemeClr val="dk1"/>
                </a:solidFill>
              </a:rPr>
              <a:t>esign The Game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89244"/>
            <a:ext cx="9144003" cy="152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79207"/>
            <a:ext cx="9144003" cy="171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9244"/>
            <a:ext cx="9144001" cy="6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240625" y="1773650"/>
            <a:ext cx="8972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">
                <a:solidFill>
                  <a:schemeClr val="dk1"/>
                </a:solidFill>
              </a:rPr>
              <a:t>Calculate the trajectories of rockets, </a:t>
            </a:r>
            <a:endParaRPr sz="19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">
                <a:solidFill>
                  <a:schemeClr val="dk1"/>
                </a:solidFill>
              </a:rPr>
              <a:t>simulate artillery of missile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0" y="3622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 What have we learned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457198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0" y="4697100"/>
            <a:ext cx="461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M</a:t>
            </a:r>
            <a:r>
              <a:rPr lang="en" sz="1700">
                <a:solidFill>
                  <a:schemeClr val="dk1"/>
                </a:solidFill>
              </a:rPr>
              <a:t>issile following a ballistic trajectory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0" y="3622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 What have we learned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228600" y="1203175"/>
            <a:ext cx="167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Gravity-driven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625" y="1997750"/>
            <a:ext cx="4781215" cy="31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4970850" y="1162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Parabolic curve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2339" y="1609000"/>
            <a:ext cx="3743487" cy="35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0" y="362200"/>
            <a:ext cx="914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dk1"/>
                </a:solidFill>
              </a:rPr>
              <a:t>4. Interesting thing I’d like to mention</a:t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25" y="1581675"/>
            <a:ext cx="2544876" cy="356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152400" y="1104075"/>
            <a:ext cx="9051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80">
                <a:solidFill>
                  <a:schemeClr val="dk1"/>
                </a:solidFill>
              </a:rPr>
              <a:t>UX: </a:t>
            </a:r>
            <a:r>
              <a:rPr lang="en" sz="2280">
                <a:solidFill>
                  <a:schemeClr val="dk1"/>
                </a:solidFill>
              </a:rPr>
              <a:t>when considering their next shot, </a:t>
            </a:r>
            <a:r>
              <a:rPr lang="en" sz="2280">
                <a:solidFill>
                  <a:schemeClr val="dk1"/>
                </a:solidFill>
              </a:rPr>
              <a:t>visualize </a:t>
            </a:r>
            <a:r>
              <a:rPr lang="en" sz="2280">
                <a:solidFill>
                  <a:schemeClr val="dk1"/>
                </a:solidFill>
              </a:rPr>
              <a:t>trajectory</a:t>
            </a:r>
            <a:endParaRPr sz="2280">
              <a:solidFill>
                <a:schemeClr val="dk1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9776" y="1581675"/>
            <a:ext cx="3899824" cy="35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0" y="362200"/>
            <a:ext cx="914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dk1"/>
                </a:solidFill>
              </a:rPr>
              <a:t>I</a:t>
            </a:r>
            <a:r>
              <a:rPr lang="en" sz="3800">
                <a:solidFill>
                  <a:schemeClr val="dk1"/>
                </a:solidFill>
              </a:rPr>
              <a:t>nteresting Thing</a:t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1707878"/>
            <a:ext cx="5713024" cy="327324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125" y="1217875"/>
            <a:ext cx="6006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chemeClr val="dk1"/>
                </a:solidFill>
              </a:rPr>
              <a:t>- this</a:t>
            </a:r>
            <a:r>
              <a:rPr lang="en" sz="2180">
                <a:solidFill>
                  <a:schemeClr val="dk1"/>
                </a:solidFill>
              </a:rPr>
              <a:t> game designed to train their brain</a:t>
            </a:r>
            <a:endParaRPr sz="2180">
              <a:solidFill>
                <a:schemeClr val="dk1"/>
              </a:solidFill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5611825" y="1193288"/>
            <a:ext cx="3665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chemeClr val="dk1"/>
                </a:solidFill>
              </a:rPr>
              <a:t>- Predict what happens next</a:t>
            </a:r>
            <a:endParaRPr sz="2180">
              <a:solidFill>
                <a:schemeClr val="dk1"/>
              </a:solidFill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 rotWithShape="1">
          <a:blip r:embed="rId7">
            <a:alphaModFix/>
          </a:blip>
          <a:srcRect b="5819" l="0" r="0" t="20417"/>
          <a:stretch/>
        </p:blipFill>
        <p:spPr>
          <a:xfrm>
            <a:off x="5713025" y="1707875"/>
            <a:ext cx="3430976" cy="32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-304800" y="362200"/>
            <a:ext cx="980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dk1"/>
                </a:solidFill>
              </a:rPr>
              <a:t>Interesting Thing - </a:t>
            </a:r>
            <a:r>
              <a:rPr lang="en" sz="3800">
                <a:solidFill>
                  <a:schemeClr val="dk1"/>
                </a:solidFill>
              </a:rPr>
              <a:t>Mechanism of our brain</a:t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5" y="1710274"/>
            <a:ext cx="4082075" cy="2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4159825" y="1253200"/>
            <a:ext cx="4926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" sz="2300">
                <a:solidFill>
                  <a:schemeClr val="dk1"/>
                </a:solidFill>
              </a:rPr>
              <a:t>O</a:t>
            </a:r>
            <a:r>
              <a:rPr lang="en" sz="2300">
                <a:solidFill>
                  <a:schemeClr val="dk1"/>
                </a:solidFill>
              </a:rPr>
              <a:t>ur brain has evolved to anticipate the future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" sz="2300">
                <a:solidFill>
                  <a:schemeClr val="dk1"/>
                </a:solidFill>
              </a:rPr>
              <a:t>Our past experiences, miss, hit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" sz="2300">
                <a:solidFill>
                  <a:schemeClr val="dk1"/>
                </a:solidFill>
              </a:rPr>
              <a:t>anticipate future occurrences from patterns, </a:t>
            </a:r>
            <a:r>
              <a:rPr lang="en" sz="2300">
                <a:solidFill>
                  <a:schemeClr val="dk1"/>
                </a:solidFill>
              </a:rPr>
              <a:t>ballistic</a:t>
            </a:r>
            <a:r>
              <a:rPr lang="en" sz="2300">
                <a:solidFill>
                  <a:schemeClr val="dk1"/>
                </a:solidFill>
              </a:rPr>
              <a:t> trajectory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" sz="2300">
                <a:solidFill>
                  <a:schemeClr val="dk1"/>
                </a:solidFill>
              </a:rPr>
              <a:t>interact with the world around us.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" sz="2300">
                <a:solidFill>
                  <a:schemeClr val="dk1"/>
                </a:solidFill>
              </a:rPr>
              <a:t>Make the most appropriate decisions in a dynamic world.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1719625" y="1786325"/>
            <a:ext cx="571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67825" y="397800"/>
            <a:ext cx="879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Design The Game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825" y="1463025"/>
            <a:ext cx="6543075" cy="36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44025" y="397800"/>
            <a:ext cx="879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Design The Game - </a:t>
            </a:r>
            <a:r>
              <a:rPr lang="en" sz="4000">
                <a:solidFill>
                  <a:schemeClr val="dk1"/>
                </a:solidFill>
              </a:rPr>
              <a:t>Core Mechanics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52400" y="1112875"/>
            <a:ext cx="6714300" cy="831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Goal: player find the way to destroy tank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Anticipate the trajectory, </a:t>
            </a:r>
            <a:r>
              <a:rPr lang="en">
                <a:solidFill>
                  <a:schemeClr val="dk1"/>
                </a:solidFill>
              </a:rPr>
              <a:t>aim tank,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Input data values Control cannon, how to fire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925" y="2025725"/>
            <a:ext cx="7422001" cy="30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39225" y="397800"/>
            <a:ext cx="879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Design The Game - </a:t>
            </a:r>
            <a:r>
              <a:rPr lang="en" sz="4000">
                <a:solidFill>
                  <a:schemeClr val="dk1"/>
                </a:solidFill>
              </a:rPr>
              <a:t>Layout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96325" y="1155250"/>
            <a:ext cx="7632300" cy="831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The cannon is on the left, the target is on the right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In each round, the location of the target is random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So the distance between the cannon and tank will change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25" y="1905541"/>
            <a:ext cx="7861774" cy="323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-250100" y="397800"/>
            <a:ext cx="972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Design The Game - E</a:t>
            </a:r>
            <a:r>
              <a:rPr lang="en" sz="4000">
                <a:solidFill>
                  <a:schemeClr val="dk1"/>
                </a:solidFill>
              </a:rPr>
              <a:t>ach Round 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99100" y="1198200"/>
            <a:ext cx="5763000" cy="61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The tank is located at a random distance from our cannon.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The player enter two parameters: angle and power.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2011100"/>
            <a:ext cx="8425025" cy="3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39225" y="397800"/>
            <a:ext cx="879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Design The </a:t>
            </a:r>
            <a:r>
              <a:rPr lang="en" sz="4000">
                <a:solidFill>
                  <a:schemeClr val="dk1"/>
                </a:solidFill>
              </a:rPr>
              <a:t>Game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037" y="1104075"/>
            <a:ext cx="6167925" cy="3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41275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91625" y="397800"/>
            <a:ext cx="879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 </a:t>
            </a:r>
            <a:r>
              <a:rPr lang="en" sz="4000">
                <a:solidFill>
                  <a:schemeClr val="dk1"/>
                </a:solidFill>
              </a:rPr>
              <a:t>Design The Game - Core Mechanics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07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52400" y="1144900"/>
            <a:ext cx="8991600" cy="677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" sz="1600">
                <a:solidFill>
                  <a:schemeClr val="dk1"/>
                </a:solidFill>
              </a:rPr>
              <a:t>Angle defines the angle of the cannon.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" sz="1600">
                <a:solidFill>
                  <a:schemeClr val="dk1"/>
                </a:solidFill>
              </a:rPr>
              <a:t>Once the shell is launched, you can't change its power and angle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75" y="1913600"/>
            <a:ext cx="3535253" cy="32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8650" y="1945550"/>
            <a:ext cx="3303850" cy="31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00" y="224600"/>
            <a:ext cx="5502800" cy="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51400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3337650" y="590788"/>
            <a:ext cx="2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26975"/>
            <a:ext cx="8839201" cy="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418325" y="454250"/>
            <a:ext cx="637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2. </a:t>
            </a:r>
            <a:r>
              <a:rPr lang="en" sz="4000">
                <a:solidFill>
                  <a:schemeClr val="dk1"/>
                </a:solidFill>
              </a:rPr>
              <a:t>Game Structure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6837" y="1404475"/>
            <a:ext cx="2805163" cy="37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600" y="1371127"/>
            <a:ext cx="2613374" cy="374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225075" y="1104075"/>
            <a:ext cx="20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Package Structure</a:t>
            </a:r>
            <a:endParaRPr sz="1600"/>
          </a:p>
        </p:txBody>
      </p:sp>
      <p:sp>
        <p:nvSpPr>
          <p:cNvPr id="140" name="Google Shape;140;p21"/>
          <p:cNvSpPr txBox="1"/>
          <p:nvPr/>
        </p:nvSpPr>
        <p:spPr>
          <a:xfrm>
            <a:off x="4806600" y="1076075"/>
            <a:ext cx="251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Class Relationship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